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Default Extension="bin" ContentType="application/vnd.openxmlformats-officedocument.presentationml.printerSettings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0" r:id="rId3"/>
    <p:sldId id="261" r:id="rId4"/>
    <p:sldId id="257" r:id="rId5"/>
    <p:sldId id="258" r:id="rId6"/>
    <p:sldId id="267" r:id="rId7"/>
    <p:sldId id="259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91" d="100"/>
          <a:sy n="191" d="100"/>
        </p:scale>
        <p:origin x="-301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7" Type="http://schemas.openxmlformats.org/officeDocument/2006/relationships/slide" Target="slides/slide6.xml"/><Relationship Id="rId16" Type="http://schemas.openxmlformats.org/officeDocument/2006/relationships/viewProps" Target="viewProps.xml"/><Relationship Id="rId2" Type="http://schemas.openxmlformats.org/officeDocument/2006/relationships/slide" Target="slides/slide1.xml"/><Relationship Id="rId20" Type="http://schemas.openxmlformats.org/officeDocument/2006/relationships/customXml" Target="../customXml/item2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14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0C066F6-49AC-1E44-9C2B-93BEED607623}" type="datetimeFigureOut">
              <a:rPr lang="en-US" smtClean="0"/>
              <a:t>15-01-07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DE7BB76-6CE0-554B-9F61-3F887DB83391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066F6-49AC-1E44-9C2B-93BEED607623}" type="datetimeFigureOut">
              <a:rPr lang="en-US" smtClean="0"/>
              <a:t>15-01-07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BB76-6CE0-554B-9F61-3F887DB833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066F6-49AC-1E44-9C2B-93BEED607623}" type="datetimeFigureOut">
              <a:rPr lang="en-US" smtClean="0"/>
              <a:t>15-01-07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BB76-6CE0-554B-9F61-3F887DB833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066F6-49AC-1E44-9C2B-93BEED607623}" type="datetimeFigureOut">
              <a:rPr lang="en-US" smtClean="0"/>
              <a:t>15-01-07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BB76-6CE0-554B-9F61-3F887DB833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066F6-49AC-1E44-9C2B-93BEED607623}" type="datetimeFigureOut">
              <a:rPr lang="en-US" smtClean="0"/>
              <a:t>15-01-07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BB76-6CE0-554B-9F61-3F887DB833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066F6-49AC-1E44-9C2B-93BEED607623}" type="datetimeFigureOut">
              <a:rPr lang="en-US" smtClean="0"/>
              <a:t>15-01-07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BB76-6CE0-554B-9F61-3F887DB8339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066F6-49AC-1E44-9C2B-93BEED607623}" type="datetimeFigureOut">
              <a:rPr lang="en-US" smtClean="0"/>
              <a:t>15-01-07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BB76-6CE0-554B-9F61-3F887DB833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066F6-49AC-1E44-9C2B-93BEED607623}" type="datetimeFigureOut">
              <a:rPr lang="en-US" smtClean="0"/>
              <a:t>15-01-07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BB76-6CE0-554B-9F61-3F887DB833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066F6-49AC-1E44-9C2B-93BEED607623}" type="datetimeFigureOut">
              <a:rPr lang="en-US" smtClean="0"/>
              <a:t>15-01-07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BB76-6CE0-554B-9F61-3F887DB833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066F6-49AC-1E44-9C2B-93BEED607623}" type="datetimeFigureOut">
              <a:rPr lang="en-US" smtClean="0"/>
              <a:t>15-01-07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BB76-6CE0-554B-9F61-3F887DB83391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066F6-49AC-1E44-9C2B-93BEED607623}" type="datetimeFigureOut">
              <a:rPr lang="en-US" smtClean="0"/>
              <a:t>15-01-07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BB76-6CE0-554B-9F61-3F887DB833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0C066F6-49AC-1E44-9C2B-93BEED607623}" type="datetimeFigureOut">
              <a:rPr lang="en-US" smtClean="0"/>
              <a:t>15-01-07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DE7BB76-6CE0-554B-9F61-3F887DB8339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d43.bc.ca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Harbour</a:t>
            </a:r>
            <a:r>
              <a:rPr lang="en-US" dirty="0" smtClean="0"/>
              <a:t> View Grade 5 Parent Meeting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Transitioning from Elementary to Middle School</a:t>
            </a:r>
          </a:p>
          <a:p>
            <a:r>
              <a:rPr lang="en-US" dirty="0" smtClean="0"/>
              <a:t>By Crista Jones  Jan.8,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343344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Expect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Your child may ask for a phone in middle </a:t>
            </a:r>
            <a:r>
              <a:rPr lang="en-US" dirty="0" smtClean="0"/>
              <a:t>school. This </a:t>
            </a:r>
            <a:r>
              <a:rPr lang="en-US" dirty="0"/>
              <a:t>is your decision as a parent. </a:t>
            </a:r>
            <a:r>
              <a:rPr lang="en-US" dirty="0">
                <a:sym typeface="Wingdings"/>
              </a:rPr>
              <a:t></a:t>
            </a:r>
            <a:r>
              <a:rPr lang="en-US" dirty="0"/>
              <a:t> </a:t>
            </a:r>
            <a:r>
              <a:rPr lang="en-US" dirty="0" smtClean="0"/>
              <a:t>Be aware there are a variety of plans you can purchase. If it includes data, this can bring along it’s own set of challenges.</a:t>
            </a:r>
          </a:p>
          <a:p>
            <a:r>
              <a:rPr lang="en-US" dirty="0" smtClean="0"/>
              <a:t>During adolescence</a:t>
            </a:r>
            <a:r>
              <a:rPr lang="en-US" dirty="0"/>
              <a:t>, many children start to shift their </a:t>
            </a:r>
            <a:r>
              <a:rPr lang="en-US" dirty="0" err="1"/>
              <a:t>centre</a:t>
            </a:r>
            <a:r>
              <a:rPr lang="en-US" dirty="0"/>
              <a:t> of attention away from their family and </a:t>
            </a:r>
            <a:r>
              <a:rPr lang="en-US" dirty="0" smtClean="0"/>
              <a:t>more towards </a:t>
            </a:r>
            <a:r>
              <a:rPr lang="en-US" dirty="0"/>
              <a:t>peers.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children will start to spend more time behind their bedroom door on electronic devices. It is helpful to limit their time on these devices and be sure they are not </a:t>
            </a:r>
            <a:r>
              <a:rPr lang="en-US" dirty="0" smtClean="0"/>
              <a:t>stored in </a:t>
            </a:r>
            <a:r>
              <a:rPr lang="en-US" dirty="0"/>
              <a:t>bedrooms at night. </a:t>
            </a:r>
            <a:endParaRPr lang="en-US" dirty="0" smtClean="0"/>
          </a:p>
          <a:p>
            <a:r>
              <a:rPr lang="en-US" dirty="0" smtClean="0"/>
              <a:t>Instead, place </a:t>
            </a:r>
            <a:r>
              <a:rPr lang="en-US" dirty="0"/>
              <a:t>them in a safe and secure </a:t>
            </a:r>
            <a:r>
              <a:rPr lang="en-US" dirty="0" smtClean="0"/>
              <a:t>location </a:t>
            </a:r>
            <a:r>
              <a:rPr lang="en-US" dirty="0"/>
              <a:t>at night so they can get a restful sleep. </a:t>
            </a:r>
            <a:endParaRPr lang="en-US" dirty="0" smtClean="0"/>
          </a:p>
          <a:p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362997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Expect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</a:t>
            </a:r>
            <a:r>
              <a:rPr lang="en-US" dirty="0" smtClean="0"/>
              <a:t>aintain </a:t>
            </a:r>
            <a:r>
              <a:rPr lang="en-US" dirty="0"/>
              <a:t>or build in a scheduled family night </a:t>
            </a:r>
            <a:endParaRPr lang="en-US" dirty="0" smtClean="0"/>
          </a:p>
          <a:p>
            <a:r>
              <a:rPr lang="en-US" dirty="0" smtClean="0"/>
              <a:t>Movies, games night, a family hike or bike ride. </a:t>
            </a:r>
          </a:p>
          <a:p>
            <a:r>
              <a:rPr lang="en-US" dirty="0" smtClean="0"/>
              <a:t>The </a:t>
            </a:r>
            <a:r>
              <a:rPr lang="en-US" dirty="0"/>
              <a:t>purpose is </a:t>
            </a:r>
            <a:r>
              <a:rPr lang="en-US" dirty="0" smtClean="0"/>
              <a:t>to </a:t>
            </a:r>
            <a:r>
              <a:rPr lang="en-US" dirty="0"/>
              <a:t>continue to build your relationship with your child and keep the lines of communication open.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will likely need to come to you at some point when they have decisions to make about peer influences. 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useful book to read is “Hold on to Your Kids” by Gordon Neufeld and Gabor Mate. 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283693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Remember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Breathe!</a:t>
            </a:r>
          </a:p>
          <a:p>
            <a:r>
              <a:rPr lang="en-US" dirty="0" smtClean="0"/>
              <a:t>If you are feeling anxious about the transition, your child will sense your anxiety and will begin to feel the same way about middle school.</a:t>
            </a:r>
          </a:p>
          <a:p>
            <a:r>
              <a:rPr lang="en-US" dirty="0" smtClean="0"/>
              <a:t>You want this to be a positive experience for your child.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74313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Como Lake Middle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majority of </a:t>
            </a:r>
            <a:r>
              <a:rPr lang="en-US" dirty="0" err="1"/>
              <a:t>Harbour</a:t>
            </a:r>
            <a:r>
              <a:rPr lang="en-US" dirty="0"/>
              <a:t> View students will attend Como Lake Middle as it is the regular catchment for many students at </a:t>
            </a:r>
            <a:r>
              <a:rPr lang="en-US" dirty="0" err="1"/>
              <a:t>Harbour</a:t>
            </a:r>
            <a:r>
              <a:rPr lang="en-US" dirty="0"/>
              <a:t> View. </a:t>
            </a:r>
            <a:endParaRPr lang="en-US" dirty="0" smtClean="0"/>
          </a:p>
          <a:p>
            <a:r>
              <a:rPr lang="en-US" dirty="0" smtClean="0"/>
              <a:t>There will be a Grade 5 parent meeting in the spring and students will attend the Grade 5 tour of their middle school around the same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046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Ecole</a:t>
            </a:r>
            <a:r>
              <a:rPr lang="en-US" dirty="0" smtClean="0"/>
              <a:t> Moody Middle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Late French Immersion – Parent Information Meeting is on Wednesday, January 14</a:t>
            </a:r>
            <a:r>
              <a:rPr lang="en-US" baseline="30000" dirty="0"/>
              <a:t>th</a:t>
            </a:r>
            <a:r>
              <a:rPr lang="en-US" dirty="0"/>
              <a:t> at 7pm. Moody Middle is also a designated school of the arts where they integrate arts programs into their school </a:t>
            </a:r>
            <a:r>
              <a:rPr lang="en-US" dirty="0" smtClean="0"/>
              <a:t>schedule</a:t>
            </a:r>
            <a:r>
              <a:rPr lang="en-CA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067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Banting</a:t>
            </a:r>
            <a:r>
              <a:rPr lang="en-US" dirty="0" smtClean="0"/>
              <a:t> Middle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Late French Immersion – Parent Information Meeting is Monday, Jan. 19</a:t>
            </a:r>
            <a:r>
              <a:rPr lang="en-US" baseline="30000" dirty="0"/>
              <a:t>th</a:t>
            </a:r>
            <a:r>
              <a:rPr lang="en-US" dirty="0"/>
              <a:t> at 7pm. </a:t>
            </a:r>
            <a:r>
              <a:rPr lang="en-US" dirty="0" err="1"/>
              <a:t>Banting</a:t>
            </a:r>
            <a:r>
              <a:rPr lang="en-US" dirty="0"/>
              <a:t> will visit those </a:t>
            </a:r>
            <a:r>
              <a:rPr lang="en-US" dirty="0" err="1"/>
              <a:t>Harbour</a:t>
            </a:r>
            <a:r>
              <a:rPr lang="en-US" dirty="0"/>
              <a:t> View students interested in the program on Thursday, Jan. 15</a:t>
            </a:r>
            <a:r>
              <a:rPr lang="en-US" baseline="30000" dirty="0"/>
              <a:t>th</a:t>
            </a:r>
            <a:r>
              <a:rPr lang="en-U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080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Montgomery Middle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Montessori Parent Meeting on Tuesday, January 13</a:t>
            </a:r>
            <a:r>
              <a:rPr lang="en-US" baseline="30000" dirty="0"/>
              <a:t>th</a:t>
            </a:r>
            <a:r>
              <a:rPr lang="en-US" dirty="0"/>
              <a:t> at 7pm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Late Montessori program – You need to contact the principal, Rob McFaul, for an application. They only admit a limited number of students.</a:t>
            </a:r>
          </a:p>
          <a:p>
            <a:pPr lvl="0"/>
            <a:r>
              <a:rPr lang="en-US" dirty="0" smtClean="0"/>
              <a:t>Grade 5 parent information meeting for all Montgomery students will be in the spring as will the Grade 5 tour.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055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Scott Creek Middle School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Late Montessori program – you need to contact the principal, Mr. Rob Foot, if you want an application to this program.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76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Hillcrest Middle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MACC program is for designated gifted students only. There will be a district-wide MACC parent information meeting at Heritage Woods Secondary </a:t>
            </a:r>
            <a:r>
              <a:rPr lang="en-US" dirty="0" smtClean="0"/>
              <a:t>Theatre </a:t>
            </a:r>
            <a:r>
              <a:rPr lang="en-US" dirty="0"/>
              <a:t>on Thurs. Jan. 8</a:t>
            </a:r>
            <a:r>
              <a:rPr lang="en-US" baseline="30000" dirty="0"/>
              <a:t>th</a:t>
            </a:r>
            <a:r>
              <a:rPr lang="en-US" dirty="0"/>
              <a:t> at 7pm. Applications are </a:t>
            </a:r>
            <a:r>
              <a:rPr lang="en-US" dirty="0" smtClean="0"/>
              <a:t>online and are due on January 14</a:t>
            </a:r>
            <a:r>
              <a:rPr lang="en-US" baseline="30000" dirty="0" smtClean="0"/>
              <a:t>th</a:t>
            </a:r>
            <a:r>
              <a:rPr lang="en-US" dirty="0" smtClean="0"/>
              <a:t> and 4pm.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593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Boundary Transfers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Cross </a:t>
            </a:r>
            <a:r>
              <a:rPr lang="en-US" dirty="0"/>
              <a:t>Boundary Applications – are done online at </a:t>
            </a:r>
            <a:r>
              <a:rPr lang="en-US" u="sng" dirty="0">
                <a:hlinkClick r:id="rId2"/>
              </a:rPr>
              <a:t>www.sd43.bc.ca</a:t>
            </a:r>
            <a:endParaRPr lang="en-CA" dirty="0"/>
          </a:p>
          <a:p>
            <a:r>
              <a:rPr lang="en-US" dirty="0"/>
              <a:t>from Feb. 6 at 9am until Feb. 18</a:t>
            </a:r>
            <a:r>
              <a:rPr lang="en-US" baseline="30000" dirty="0"/>
              <a:t>th</a:t>
            </a:r>
            <a:r>
              <a:rPr lang="en-US" dirty="0"/>
              <a:t> at 4pm. </a:t>
            </a:r>
            <a:endParaRPr lang="en-US" dirty="0" smtClean="0"/>
          </a:p>
          <a:p>
            <a:r>
              <a:rPr lang="en-US" dirty="0" smtClean="0"/>
              <a:t>It’s </a:t>
            </a:r>
            <a:r>
              <a:rPr lang="en-US" dirty="0"/>
              <a:t>on a first come, first served basis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is not necessary to apply for a cross boundary transfer if your child is accepted into the MACC program or late immersion program.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934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Transitions to Middle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It is normal for your Grade 5 child to feel worried about moving to middle school.  For </a:t>
            </a:r>
            <a:r>
              <a:rPr lang="en-US" dirty="0" smtClean="0"/>
              <a:t>many, </a:t>
            </a:r>
            <a:r>
              <a:rPr lang="en-US" dirty="0"/>
              <a:t>it is an unfamiliar place with unfamiliar faces. They feel outside their comfort zone.</a:t>
            </a:r>
            <a:endParaRPr lang="en-CA" dirty="0"/>
          </a:p>
          <a:p>
            <a:r>
              <a:rPr lang="en-US" dirty="0"/>
              <a:t>What do they worry about? They worry about such things as: remembering locker combinations and the class schedule, being “thrown” into lockers by older students, having friends in their classes.</a:t>
            </a:r>
            <a:endParaRPr lang="en-CA" dirty="0"/>
          </a:p>
          <a:p>
            <a:r>
              <a:rPr lang="en-US" dirty="0"/>
              <a:t>How can you help? Reassure them that they adjusted to elementary school in </a:t>
            </a:r>
            <a:r>
              <a:rPr lang="en-US" dirty="0" smtClean="0"/>
              <a:t>Kindergarten and again in intermediate grades, </a:t>
            </a:r>
            <a:r>
              <a:rPr lang="en-US" dirty="0"/>
              <a:t>and </a:t>
            </a:r>
            <a:r>
              <a:rPr lang="en-US" dirty="0" smtClean="0"/>
              <a:t>that they </a:t>
            </a:r>
            <a:r>
              <a:rPr lang="en-US" dirty="0"/>
              <a:t>have more skills and more maturity than they did when they were four or </a:t>
            </a:r>
            <a:r>
              <a:rPr lang="en-US" dirty="0" smtClean="0"/>
              <a:t>five. </a:t>
            </a:r>
            <a:r>
              <a:rPr lang="en-US" dirty="0"/>
              <a:t>Help them to think “Green thoughts”. 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392777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7a63ae98c9331042c85a0ce3caf3b722">
  <xsd:schema xmlns:xsd="http://www.w3.org/2001/XMLSchema" xmlns:p="http://schemas.microsoft.com/office/2006/metadata/properties" targetNamespace="http://schemas.microsoft.com/office/2006/metadata/properties" ma:root="true" ma:fieldsID="643ad641ad674e858ec36190b61f65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1FED24C-FBB4-4075-8CAA-E97AC7191B4F}"/>
</file>

<file path=customXml/itemProps2.xml><?xml version="1.0" encoding="utf-8"?>
<ds:datastoreItem xmlns:ds="http://schemas.openxmlformats.org/officeDocument/2006/customXml" ds:itemID="{F32DD356-ADBC-4FE9-939F-7E372D06924D}"/>
</file>

<file path=customXml/itemProps3.xml><?xml version="1.0" encoding="utf-8"?>
<ds:datastoreItem xmlns:ds="http://schemas.openxmlformats.org/officeDocument/2006/customXml" ds:itemID="{C5837199-CF8B-4045-83A1-DB32491B1FE3}"/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48</TotalTime>
  <Words>741</Words>
  <Application>Microsoft Macintosh PowerPoint</Application>
  <PresentationFormat>On-screen Show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Austin</vt:lpstr>
      <vt:lpstr>Harbour View Grade 5 Parent Meeting </vt:lpstr>
      <vt:lpstr>Como Lake Middle School</vt:lpstr>
      <vt:lpstr>Ecole Moody Middle School</vt:lpstr>
      <vt:lpstr>Banting Middle School</vt:lpstr>
      <vt:lpstr>Montgomery Middle School</vt:lpstr>
      <vt:lpstr>Scott Creek Middle School </vt:lpstr>
      <vt:lpstr>Hillcrest Middle School</vt:lpstr>
      <vt:lpstr>Cross Boundary Transfers</vt:lpstr>
      <vt:lpstr>Transitions to Middle School</vt:lpstr>
      <vt:lpstr>What to Expect</vt:lpstr>
      <vt:lpstr>What to Expect - 2</vt:lpstr>
      <vt:lpstr>Things to Remember </vt:lpstr>
    </vt:vector>
  </TitlesOfParts>
  <Company>SD43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Harbour View Grade 5 Parent Meeting </dc:title>
  <dc:creator>Crista Jones</dc:creator>
  <cp:lastModifiedBy>Crista Jones</cp:lastModifiedBy>
  <cp:revision>11</cp:revision>
  <dcterms:created xsi:type="dcterms:W3CDTF">2015-01-08T05:31:25Z</dcterms:created>
  <dcterms:modified xsi:type="dcterms:W3CDTF">2015-01-08T06:19:30Z</dcterms:modified>
</cp:coreProperties>
</file>